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369" r:id="rId2"/>
    <p:sldId id="364" r:id="rId3"/>
    <p:sldId id="365" r:id="rId4"/>
    <p:sldId id="366" r:id="rId5"/>
    <p:sldId id="367" r:id="rId6"/>
    <p:sldId id="368" r:id="rId7"/>
    <p:sldId id="361" r:id="rId8"/>
    <p:sldId id="363" r:id="rId9"/>
    <p:sldId id="354" r:id="rId10"/>
    <p:sldId id="343" r:id="rId11"/>
    <p:sldId id="356" r:id="rId12"/>
    <p:sldId id="355" r:id="rId13"/>
    <p:sldId id="351" r:id="rId14"/>
    <p:sldId id="360" r:id="rId15"/>
    <p:sldId id="357" r:id="rId16"/>
    <p:sldId id="359" r:id="rId17"/>
    <p:sldId id="358" r:id="rId18"/>
    <p:sldId id="352" r:id="rId19"/>
    <p:sldId id="353" r:id="rId20"/>
    <p:sldId id="337" r:id="rId21"/>
    <p:sldId id="345" r:id="rId22"/>
    <p:sldId id="350" r:id="rId23"/>
    <p:sldId id="349" r:id="rId24"/>
    <p:sldId id="348" r:id="rId25"/>
    <p:sldId id="335" r:id="rId26"/>
    <p:sldId id="336" r:id="rId27"/>
    <p:sldId id="338" r:id="rId28"/>
    <p:sldId id="342" r:id="rId29"/>
    <p:sldId id="346" r:id="rId30"/>
    <p:sldId id="341" r:id="rId31"/>
    <p:sldId id="339" r:id="rId32"/>
    <p:sldId id="340" r:id="rId33"/>
    <p:sldId id="260" r:id="rId34"/>
    <p:sldId id="258" r:id="rId35"/>
    <p:sldId id="259" r:id="rId36"/>
    <p:sldId id="333" r:id="rId37"/>
    <p:sldId id="334" r:id="rId38"/>
    <p:sldId id="298" r:id="rId39"/>
    <p:sldId id="301" r:id="rId40"/>
    <p:sldId id="324" r:id="rId41"/>
    <p:sldId id="328" r:id="rId42"/>
    <p:sldId id="329" r:id="rId43"/>
    <p:sldId id="330" r:id="rId44"/>
    <p:sldId id="331" r:id="rId45"/>
    <p:sldId id="332" r:id="rId46"/>
    <p:sldId id="300" r:id="rId47"/>
    <p:sldId id="303" r:id="rId48"/>
    <p:sldId id="327" r:id="rId49"/>
    <p:sldId id="325" r:id="rId50"/>
    <p:sldId id="326" r:id="rId51"/>
    <p:sldId id="297" r:id="rId52"/>
    <p:sldId id="315" r:id="rId53"/>
    <p:sldId id="317" r:id="rId54"/>
    <p:sldId id="320" r:id="rId55"/>
    <p:sldId id="322" r:id="rId56"/>
    <p:sldId id="323" r:id="rId57"/>
    <p:sldId id="316" r:id="rId58"/>
    <p:sldId id="318" r:id="rId59"/>
    <p:sldId id="321" r:id="rId60"/>
    <p:sldId id="304" r:id="rId61"/>
    <p:sldId id="296" r:id="rId62"/>
    <p:sldId id="302" r:id="rId63"/>
    <p:sldId id="305" r:id="rId64"/>
    <p:sldId id="306" r:id="rId65"/>
    <p:sldId id="311" r:id="rId66"/>
    <p:sldId id="312" r:id="rId67"/>
    <p:sldId id="314" r:id="rId68"/>
    <p:sldId id="279" r:id="rId69"/>
    <p:sldId id="313" r:id="rId70"/>
    <p:sldId id="310" r:id="rId71"/>
    <p:sldId id="308" r:id="rId72"/>
    <p:sldId id="309" r:id="rId73"/>
    <p:sldId id="307" r:id="rId74"/>
    <p:sldId id="292" r:id="rId75"/>
    <p:sldId id="294" r:id="rId76"/>
    <p:sldId id="295" r:id="rId77"/>
    <p:sldId id="291" r:id="rId78"/>
    <p:sldId id="293" r:id="rId79"/>
    <p:sldId id="288" r:id="rId80"/>
    <p:sldId id="286" r:id="rId81"/>
    <p:sldId id="287" r:id="rId82"/>
    <p:sldId id="289" r:id="rId83"/>
    <p:sldId id="290" r:id="rId84"/>
    <p:sldId id="264" r:id="rId85"/>
    <p:sldId id="263" r:id="rId86"/>
    <p:sldId id="265" r:id="rId87"/>
    <p:sldId id="262" r:id="rId88"/>
    <p:sldId id="267" r:id="rId89"/>
    <p:sldId id="268" r:id="rId90"/>
    <p:sldId id="269" r:id="rId91"/>
    <p:sldId id="271" r:id="rId92"/>
    <p:sldId id="272" r:id="rId93"/>
    <p:sldId id="270" r:id="rId94"/>
    <p:sldId id="273" r:id="rId95"/>
    <p:sldId id="274" r:id="rId96"/>
    <p:sldId id="276" r:id="rId97"/>
    <p:sldId id="277" r:id="rId98"/>
    <p:sldId id="278" r:id="rId99"/>
    <p:sldId id="281" r:id="rId100"/>
    <p:sldId id="280" r:id="rId101"/>
    <p:sldId id="284" r:id="rId102"/>
    <p:sldId id="282" r:id="rId103"/>
    <p:sldId id="283" r:id="rId104"/>
    <p:sldId id="285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ta for Erika" id="{BDEA6DD0-4903-43F5-B742-B632883B92A8}">
          <p14:sldIdLst>
            <p14:sldId id="369"/>
          </p14:sldIdLst>
        </p14:section>
        <p14:section name="Mixtures (New)" id="{1F37677C-528F-4039-980D-8C0997C8FDF9}">
          <p14:sldIdLst>
            <p14:sldId id="364"/>
            <p14:sldId id="365"/>
            <p14:sldId id="366"/>
            <p14:sldId id="367"/>
            <p14:sldId id="368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16" autoAdjust="0"/>
  </p:normalViewPr>
  <p:slideViewPr>
    <p:cSldViewPr snapToGrid="0">
      <p:cViewPr varScale="1">
        <p:scale>
          <a:sx n="61" d="100"/>
          <a:sy n="61" d="100"/>
        </p:scale>
        <p:origin x="9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494.png"/><Relationship Id="rId7" Type="http://schemas.openxmlformats.org/officeDocument/2006/relationships/image" Target="../media/image484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3.png"/><Relationship Id="rId11" Type="http://schemas.openxmlformats.org/officeDocument/2006/relationships/image" Target="../media/image424.png"/><Relationship Id="rId5" Type="http://schemas.openxmlformats.org/officeDocument/2006/relationships/image" Target="../media/image482.png"/><Relationship Id="rId10" Type="http://schemas.openxmlformats.org/officeDocument/2006/relationships/image" Target="../media/image426.png"/><Relationship Id="rId4" Type="http://schemas.openxmlformats.org/officeDocument/2006/relationships/image" Target="../media/image495.png"/><Relationship Id="rId9" Type="http://schemas.openxmlformats.org/officeDocument/2006/relationships/image" Target="../media/image48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37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1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6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5" Type="http://schemas.openxmlformats.org/officeDocument/2006/relationships/image" Target="../media/image21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Relationship Id="rId14" Type="http://schemas.openxmlformats.org/officeDocument/2006/relationships/image" Target="../media/image21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17" Type="http://schemas.openxmlformats.org/officeDocument/2006/relationships/image" Target="../media/image250.png"/><Relationship Id="rId2" Type="http://schemas.openxmlformats.org/officeDocument/2006/relationships/image" Target="../media/image235.png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5" Type="http://schemas.openxmlformats.org/officeDocument/2006/relationships/image" Target="../media/image248.png"/><Relationship Id="rId10" Type="http://schemas.openxmlformats.org/officeDocument/2006/relationships/image" Target="../media/image24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11" Type="http://schemas.openxmlformats.org/officeDocument/2006/relationships/image" Target="../media/image283.png"/><Relationship Id="rId5" Type="http://schemas.openxmlformats.org/officeDocument/2006/relationships/image" Target="../media/image277.png"/><Relationship Id="rId10" Type="http://schemas.openxmlformats.org/officeDocument/2006/relationships/image" Target="../media/image282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94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12" Type="http://schemas.openxmlformats.org/officeDocument/2006/relationships/image" Target="../media/image2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5" Type="http://schemas.openxmlformats.org/officeDocument/2006/relationships/image" Target="../media/image286.png"/><Relationship Id="rId10" Type="http://schemas.openxmlformats.org/officeDocument/2006/relationships/image" Target="../media/image291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2.png"/><Relationship Id="rId7" Type="http://schemas.openxmlformats.org/officeDocument/2006/relationships/image" Target="../media/image306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6.png"/><Relationship Id="rId7" Type="http://schemas.openxmlformats.org/officeDocument/2006/relationships/image" Target="../media/image319.png"/><Relationship Id="rId12" Type="http://schemas.openxmlformats.org/officeDocument/2006/relationships/image" Target="../media/image324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8.png"/><Relationship Id="rId11" Type="http://schemas.openxmlformats.org/officeDocument/2006/relationships/image" Target="../media/image323.png"/><Relationship Id="rId5" Type="http://schemas.openxmlformats.org/officeDocument/2006/relationships/image" Target="../media/image314.png"/><Relationship Id="rId10" Type="http://schemas.openxmlformats.org/officeDocument/2006/relationships/image" Target="../media/image322.png"/><Relationship Id="rId4" Type="http://schemas.openxmlformats.org/officeDocument/2006/relationships/image" Target="../media/image317.png"/><Relationship Id="rId9" Type="http://schemas.openxmlformats.org/officeDocument/2006/relationships/image" Target="../media/image32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25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png"/><Relationship Id="rId11" Type="http://schemas.openxmlformats.org/officeDocument/2006/relationships/image" Target="../media/image330.png"/><Relationship Id="rId5" Type="http://schemas.openxmlformats.org/officeDocument/2006/relationships/image" Target="../media/image326.png"/><Relationship Id="rId10" Type="http://schemas.openxmlformats.org/officeDocument/2006/relationships/image" Target="../media/image329.png"/><Relationship Id="rId4" Type="http://schemas.openxmlformats.org/officeDocument/2006/relationships/image" Target="../media/image317.png"/><Relationship Id="rId9" Type="http://schemas.openxmlformats.org/officeDocument/2006/relationships/image" Target="../media/image32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32.png"/><Relationship Id="rId7" Type="http://schemas.openxmlformats.org/officeDocument/2006/relationships/image" Target="../media/image334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3.png"/><Relationship Id="rId5" Type="http://schemas.openxmlformats.org/officeDocument/2006/relationships/image" Target="../media/image330.png"/><Relationship Id="rId10" Type="http://schemas.openxmlformats.org/officeDocument/2006/relationships/image" Target="../media/image336.png"/><Relationship Id="rId4" Type="http://schemas.openxmlformats.org/officeDocument/2006/relationships/image" Target="../media/image325.png"/><Relationship Id="rId9" Type="http://schemas.openxmlformats.org/officeDocument/2006/relationships/image" Target="../media/image33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8.png"/><Relationship Id="rId7" Type="http://schemas.openxmlformats.org/officeDocument/2006/relationships/image" Target="../media/image339.png"/><Relationship Id="rId12" Type="http://schemas.openxmlformats.org/officeDocument/2006/relationships/image" Target="../media/image342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11" Type="http://schemas.openxmlformats.org/officeDocument/2006/relationships/image" Target="../media/image341.png"/><Relationship Id="rId5" Type="http://schemas.openxmlformats.org/officeDocument/2006/relationships/image" Target="../media/image330.png"/><Relationship Id="rId10" Type="http://schemas.openxmlformats.org/officeDocument/2006/relationships/image" Target="../media/image334.png"/><Relationship Id="rId4" Type="http://schemas.openxmlformats.org/officeDocument/2006/relationships/image" Target="../media/image325.png"/><Relationship Id="rId9" Type="http://schemas.openxmlformats.org/officeDocument/2006/relationships/image" Target="../media/image33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13" Type="http://schemas.openxmlformats.org/officeDocument/2006/relationships/image" Target="../media/image358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12" Type="http://schemas.openxmlformats.org/officeDocument/2006/relationships/image" Target="../media/image357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1.png"/><Relationship Id="rId11" Type="http://schemas.openxmlformats.org/officeDocument/2006/relationships/image" Target="../media/image356.png"/><Relationship Id="rId5" Type="http://schemas.openxmlformats.org/officeDocument/2006/relationships/image" Target="../media/image350.png"/><Relationship Id="rId15" Type="http://schemas.openxmlformats.org/officeDocument/2006/relationships/image" Target="../media/image360.png"/><Relationship Id="rId10" Type="http://schemas.openxmlformats.org/officeDocument/2006/relationships/image" Target="../media/image355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Relationship Id="rId14" Type="http://schemas.openxmlformats.org/officeDocument/2006/relationships/image" Target="../media/image35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8.png"/><Relationship Id="rId18" Type="http://schemas.openxmlformats.org/officeDocument/2006/relationships/image" Target="../media/image372.png"/><Relationship Id="rId3" Type="http://schemas.openxmlformats.org/officeDocument/2006/relationships/image" Target="../media/image361.png"/><Relationship Id="rId7" Type="http://schemas.openxmlformats.org/officeDocument/2006/relationships/image" Target="../media/image363.png"/><Relationship Id="rId12" Type="http://schemas.openxmlformats.org/officeDocument/2006/relationships/image" Target="../media/image367.png"/><Relationship Id="rId17" Type="http://schemas.openxmlformats.org/officeDocument/2006/relationships/image" Target="../media/image37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11" Type="http://schemas.openxmlformats.org/officeDocument/2006/relationships/image" Target="../media/image366.png"/><Relationship Id="rId5" Type="http://schemas.openxmlformats.org/officeDocument/2006/relationships/image" Target="../media/image355.png"/><Relationship Id="rId15" Type="http://schemas.openxmlformats.org/officeDocument/2006/relationships/image" Target="../media/image356.png"/><Relationship Id="rId10" Type="http://schemas.openxmlformats.org/officeDocument/2006/relationships/image" Target="../media/image365.png"/><Relationship Id="rId4" Type="http://schemas.openxmlformats.org/officeDocument/2006/relationships/image" Target="../media/image362.png"/><Relationship Id="rId9" Type="http://schemas.openxmlformats.org/officeDocument/2006/relationships/image" Target="../media/image364.png"/><Relationship Id="rId14" Type="http://schemas.openxmlformats.org/officeDocument/2006/relationships/image" Target="../media/image36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374.png"/><Relationship Id="rId7" Type="http://schemas.openxmlformats.org/officeDocument/2006/relationships/image" Target="../media/image354.png"/><Relationship Id="rId12" Type="http://schemas.openxmlformats.org/officeDocument/2006/relationships/image" Target="../media/image382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11" Type="http://schemas.openxmlformats.org/officeDocument/2006/relationships/image" Target="../media/image381.png"/><Relationship Id="rId5" Type="http://schemas.openxmlformats.org/officeDocument/2006/relationships/image" Target="../media/image376.png"/><Relationship Id="rId10" Type="http://schemas.openxmlformats.org/officeDocument/2006/relationships/image" Target="../media/image380.png"/><Relationship Id="rId4" Type="http://schemas.openxmlformats.org/officeDocument/2006/relationships/image" Target="../media/image375.png"/><Relationship Id="rId9" Type="http://schemas.openxmlformats.org/officeDocument/2006/relationships/image" Target="../media/image3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94.png"/><Relationship Id="rId7" Type="http://schemas.openxmlformats.org/officeDocument/2006/relationships/image" Target="../media/image398.png"/><Relationship Id="rId12" Type="http://schemas.openxmlformats.org/officeDocument/2006/relationships/image" Target="../media/image40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11" Type="http://schemas.openxmlformats.org/officeDocument/2006/relationships/image" Target="../media/image402.png"/><Relationship Id="rId5" Type="http://schemas.openxmlformats.org/officeDocument/2006/relationships/image" Target="../media/image396.png"/><Relationship Id="rId10" Type="http://schemas.openxmlformats.org/officeDocument/2006/relationships/image" Target="../media/image401.png"/><Relationship Id="rId4" Type="http://schemas.openxmlformats.org/officeDocument/2006/relationships/image" Target="../media/image395.png"/><Relationship Id="rId9" Type="http://schemas.openxmlformats.org/officeDocument/2006/relationships/image" Target="../media/image4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8.png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09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418.png"/><Relationship Id="rId7" Type="http://schemas.openxmlformats.org/officeDocument/2006/relationships/image" Target="../media/image421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7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Relationship Id="rId9" Type="http://schemas.openxmlformats.org/officeDocument/2006/relationships/image" Target="../media/image39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6.png"/><Relationship Id="rId4" Type="http://schemas.openxmlformats.org/officeDocument/2006/relationships/image" Target="../media/image4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image" Target="../media/image428.png"/><Relationship Id="rId7" Type="http://schemas.openxmlformats.org/officeDocument/2006/relationships/image" Target="../media/image432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1.png"/><Relationship Id="rId5" Type="http://schemas.openxmlformats.org/officeDocument/2006/relationships/image" Target="../media/image430.png"/><Relationship Id="rId4" Type="http://schemas.openxmlformats.org/officeDocument/2006/relationships/image" Target="../media/image429.png"/><Relationship Id="rId9" Type="http://schemas.openxmlformats.org/officeDocument/2006/relationships/image" Target="../media/image43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452.png"/><Relationship Id="rId7" Type="http://schemas.openxmlformats.org/officeDocument/2006/relationships/image" Target="../media/image456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Relationship Id="rId9" Type="http://schemas.openxmlformats.org/officeDocument/2006/relationships/image" Target="../media/image45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1.png"/><Relationship Id="rId5" Type="http://schemas.openxmlformats.org/officeDocument/2006/relationships/image" Target="../media/image470.png"/><Relationship Id="rId4" Type="http://schemas.openxmlformats.org/officeDocument/2006/relationships/image" Target="../media/image46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6.png"/><Relationship Id="rId4" Type="http://schemas.openxmlformats.org/officeDocument/2006/relationships/image" Target="../media/image47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B8B2830-A907-3BDA-F2C9-7FA19726AB78}"/>
              </a:ext>
            </a:extLst>
          </p:cNvPr>
          <p:cNvGrpSpPr/>
          <p:nvPr/>
        </p:nvGrpSpPr>
        <p:grpSpPr>
          <a:xfrm>
            <a:off x="8171021" y="385036"/>
            <a:ext cx="3661196" cy="3199242"/>
            <a:chOff x="7584365" y="671193"/>
            <a:chExt cx="3661196" cy="319924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26B2763-C78A-F1A4-6A49-50B0E942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365" y="1040525"/>
              <a:ext cx="3661196" cy="282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F084B3-BC36-149C-A05C-A8920EE3A116}"/>
                </a:ext>
              </a:extLst>
            </p:cNvPr>
            <p:cNvSpPr txBox="1"/>
            <p:nvPr/>
          </p:nvSpPr>
          <p:spPr>
            <a:xfrm>
              <a:off x="8339959" y="671193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E7B2490C-F16E-F39F-E506-DA4E3F73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47" y="2184018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DD448B-D65F-C285-AF8D-284D0EAF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84" y="3784217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A7BA07-F0A7-7D17-ED86-252660C5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84" y="754368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9A166E-A555-8145-1816-C63352C8405C}"/>
              </a:ext>
            </a:extLst>
          </p:cNvPr>
          <p:cNvSpPr txBox="1"/>
          <p:nvPr/>
        </p:nvSpPr>
        <p:spPr>
          <a:xfrm>
            <a:off x="359783" y="338869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</p:spTree>
    <p:extLst>
      <p:ext uri="{BB962C8B-B14F-4D97-AF65-F5344CB8AC3E}">
        <p14:creationId xmlns:p14="http://schemas.microsoft.com/office/powerpoint/2010/main" val="4165724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6D7837-5537-409A-5F37-5C7B943A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3751729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648EC2-1316-8174-37D8-3185AF86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AAA0-F5F9-2C0B-B22A-AE10001F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7E5769-76A9-23CF-547A-893B3ED8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3751728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2DD5FC-943F-4844-89A2-E92A5B51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F9A382-4755-570F-2779-24F48539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19F8C19-BFAC-D54D-3AF7-7E0318A3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A2C263-C69C-226E-2985-CE5C253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2ACC0C-0C81-DFE3-8BE1-919E23A9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796964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590725-B610-F3C2-80CE-2FF1CBC3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3334871"/>
            <a:ext cx="2823882" cy="2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CD2625-54F5-0894-6986-15E17728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852D027-85B6-FD15-BD7B-93A1AF4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796963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6FE044-79B9-FEE1-EE7C-DED9D2B8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E1046BD-538B-338E-D9F8-9421682B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74AE23-3D42-B935-C0DB-38CA85E3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1AAC42-ACFE-5AAE-6D80-592F7753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8" y="3347212"/>
            <a:ext cx="2744601" cy="20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0.0315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93391-38E0-79AD-12D1-BAD1B73F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32" y="1171311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E10EC0-7137-B890-F0C1-9CA2A5F7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46" y="3599326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69964-E72F-9FCB-006F-067DF7E1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8" y="3599325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D39EFD-AE78-0F2C-F2F3-5135308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5" y="1171310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B37208-F548-16B6-553C-7902A6A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46" y="3577399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402CBD-8A16-4385-5FAE-9CB5FEFC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87" y="1171310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BFECF7C-772A-083A-F440-82C369DD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5" y="1171311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E6264-CFA3-B81E-8DDD-8AD5FF92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6" y="3555474"/>
            <a:ext cx="2991909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099855-002E-3E82-FB8B-4400AA6E6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" y="1848552"/>
            <a:ext cx="4111843" cy="31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DF3F777-FA91-E741-4A2A-BF20714A1462}"/>
              </a:ext>
            </a:extLst>
          </p:cNvPr>
          <p:cNvGrpSpPr/>
          <p:nvPr/>
        </p:nvGrpSpPr>
        <p:grpSpPr>
          <a:xfrm>
            <a:off x="4200517" y="1709679"/>
            <a:ext cx="3844754" cy="3232559"/>
            <a:chOff x="4173623" y="142883"/>
            <a:chExt cx="3844754" cy="3232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F13270-C6CD-98F7-EE80-809E23FE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623" y="521181"/>
              <a:ext cx="384475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15BE53-0C98-E817-0C3E-8A626F09CCAA}"/>
                </a:ext>
              </a:extLst>
            </p:cNvPr>
            <p:cNvSpPr txBox="1"/>
            <p:nvPr/>
          </p:nvSpPr>
          <p:spPr>
            <a:xfrm>
              <a:off x="5450542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D4EDDD-65B6-5A8A-B8E0-3EEF226A3E38}"/>
              </a:ext>
            </a:extLst>
          </p:cNvPr>
          <p:cNvGrpSpPr/>
          <p:nvPr/>
        </p:nvGrpSpPr>
        <p:grpSpPr>
          <a:xfrm>
            <a:off x="8045271" y="1709679"/>
            <a:ext cx="3909224" cy="3232558"/>
            <a:chOff x="8018377" y="142883"/>
            <a:chExt cx="3909224" cy="3232558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F3CCBA6-9D0A-7078-8FA5-B1B0A8CD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377" y="521180"/>
              <a:ext cx="390922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5A52CA-413C-473C-F6AE-E01105F98D03}"/>
                </a:ext>
              </a:extLst>
            </p:cNvPr>
            <p:cNvSpPr txBox="1"/>
            <p:nvPr/>
          </p:nvSpPr>
          <p:spPr>
            <a:xfrm>
              <a:off x="9332260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9168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0BC717-DC7F-6E3A-4F26-76AC12C9339C}"/>
              </a:ext>
            </a:extLst>
          </p:cNvPr>
          <p:cNvGrpSpPr/>
          <p:nvPr/>
        </p:nvGrpSpPr>
        <p:grpSpPr>
          <a:xfrm>
            <a:off x="7440370" y="408162"/>
            <a:ext cx="3515713" cy="2764447"/>
            <a:chOff x="188258" y="3442652"/>
            <a:chExt cx="3515713" cy="2764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33C37E-BE3E-ED5E-E0EA-F4E4C9DA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8" y="3748743"/>
              <a:ext cx="3515713" cy="24583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F9C6EE-211F-12C1-3EF4-1218916E2529}"/>
                </a:ext>
              </a:extLst>
            </p:cNvPr>
            <p:cNvSpPr txBox="1"/>
            <p:nvPr/>
          </p:nvSpPr>
          <p:spPr>
            <a:xfrm>
              <a:off x="868673" y="3442652"/>
              <a:ext cx="2763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non-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0C448A-B7BE-5762-7912-742FB34B3923}"/>
              </a:ext>
            </a:extLst>
          </p:cNvPr>
          <p:cNvGrpSpPr/>
          <p:nvPr/>
        </p:nvGrpSpPr>
        <p:grpSpPr>
          <a:xfrm>
            <a:off x="7368318" y="3739848"/>
            <a:ext cx="3515713" cy="2709990"/>
            <a:chOff x="331358" y="3506766"/>
            <a:chExt cx="3515713" cy="2709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26C781-48A5-6493-9954-ECFF7405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58" y="3852592"/>
              <a:ext cx="3515713" cy="23641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7C132-22F2-6025-E374-7B7A9BE82F06}"/>
                </a:ext>
              </a:extLst>
            </p:cNvPr>
            <p:cNvSpPr txBox="1"/>
            <p:nvPr/>
          </p:nvSpPr>
          <p:spPr>
            <a:xfrm>
              <a:off x="1083824" y="3506766"/>
              <a:ext cx="2636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14A59-AC20-0217-CC89-F77E6E6D12F8}"/>
              </a:ext>
            </a:extLst>
          </p:cNvPr>
          <p:cNvGrpSpPr/>
          <p:nvPr/>
        </p:nvGrpSpPr>
        <p:grpSpPr>
          <a:xfrm>
            <a:off x="1760634" y="3555182"/>
            <a:ext cx="3801387" cy="3258631"/>
            <a:chOff x="1760634" y="3555182"/>
            <a:chExt cx="3801387" cy="3258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521D-1268-8878-1F3C-3AC59C5CB3DC}"/>
                </a:ext>
              </a:extLst>
            </p:cNvPr>
            <p:cNvSpPr txBox="1"/>
            <p:nvPr/>
          </p:nvSpPr>
          <p:spPr>
            <a:xfrm>
              <a:off x="2347610" y="3555182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Phos, 0.150 M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01D051-9268-964F-C42B-2D3D9C5A0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4" y="3924514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570F47-E63C-C8B2-87B3-849809DF7D8D}"/>
              </a:ext>
            </a:extLst>
          </p:cNvPr>
          <p:cNvGrpSpPr/>
          <p:nvPr/>
        </p:nvGrpSpPr>
        <p:grpSpPr>
          <a:xfrm>
            <a:off x="1760633" y="151536"/>
            <a:ext cx="3801387" cy="3258631"/>
            <a:chOff x="1760633" y="151536"/>
            <a:chExt cx="3801387" cy="32586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6ABC9A-64BD-D907-1056-5B9DBB85D9B4}"/>
                </a:ext>
              </a:extLst>
            </p:cNvPr>
            <p:cNvSpPr txBox="1"/>
            <p:nvPr/>
          </p:nvSpPr>
          <p:spPr>
            <a:xfrm>
              <a:off x="2347610" y="151536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r>
                <a:rPr lang="en-US" dirty="0"/>
                <a:t>, 0.150 M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F78C2D2-1CBA-E35C-519E-83CAACC8D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3" y="520868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0898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32707</TotalTime>
  <Words>2013</Words>
  <Application>Microsoft Office PowerPoint</Application>
  <PresentationFormat>Widescreen</PresentationFormat>
  <Paragraphs>552</Paragraphs>
  <Slides>104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294</cp:revision>
  <dcterms:created xsi:type="dcterms:W3CDTF">2022-07-26T19:04:22Z</dcterms:created>
  <dcterms:modified xsi:type="dcterms:W3CDTF">2024-07-13T23:52:45Z</dcterms:modified>
</cp:coreProperties>
</file>